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5" r:id="rId3"/>
    <p:sldId id="259" r:id="rId4"/>
    <p:sldId id="263" r:id="rId5"/>
    <p:sldId id="264" r:id="rId6"/>
    <p:sldId id="260" r:id="rId7"/>
    <p:sldId id="261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12/9/2008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12/9/2008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12/9/2008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12/9/2008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12/9/2008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gif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11" Type="http://schemas.openxmlformats.org/officeDocument/2006/relationships/image" Target="../media/image11.gif"/><Relationship Id="rId5" Type="http://schemas.openxmlformats.org/officeDocument/2006/relationships/image" Target="../media/image5.gif"/><Relationship Id="rId15" Type="http://schemas.openxmlformats.org/officeDocument/2006/relationships/image" Target="../media/image15.jpeg"/><Relationship Id="rId10" Type="http://schemas.openxmlformats.org/officeDocument/2006/relationships/image" Target="../media/image10.gif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SQL Server 2008</a:t>
            </a:r>
            <a:br>
              <a:rPr lang="en-US" dirty="0" smtClean="0"/>
            </a:br>
            <a:r>
              <a:rPr lang="en-US" sz="4000" dirty="0" smtClean="0"/>
              <a:t>Resource Governor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Architect</a:t>
            </a:r>
          </a:p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Quest Software SQL Server MVP</a:t>
            </a:r>
          </a:p>
          <a:p>
            <a:r>
              <a:rPr lang="en-US" dirty="0" smtClean="0"/>
              <a:t>MVP, MCSA,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cherry\Pictures\NJ\300awarenesste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143000"/>
            <a:ext cx="2330450" cy="463501"/>
          </a:xfrm>
          <a:prstGeom prst="rect">
            <a:avLst/>
          </a:prstGeom>
          <a:noFill/>
        </p:spPr>
      </p:pic>
      <p:pic>
        <p:nvPicPr>
          <p:cNvPr id="3" name="Picture 3" descr="C:\Users\dcherry\Pictures\NJ\lagraphico_logo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219200"/>
            <a:ext cx="2146300" cy="457200"/>
          </a:xfrm>
          <a:prstGeom prst="rect">
            <a:avLst/>
          </a:prstGeom>
          <a:noFill/>
        </p:spPr>
      </p:pic>
      <p:pic>
        <p:nvPicPr>
          <p:cNvPr id="4" name="Picture 4" descr="C:\Users\dcherry\Pictures\NJ\NC_Lg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2362200"/>
            <a:ext cx="1895475" cy="542925"/>
          </a:xfrm>
          <a:prstGeom prst="rect">
            <a:avLst/>
          </a:prstGeom>
          <a:noFill/>
        </p:spPr>
      </p:pic>
      <p:pic>
        <p:nvPicPr>
          <p:cNvPr id="5" name="Picture 5" descr="C:\Users\dcherry\Pictures\NJ\logo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4419600"/>
            <a:ext cx="2733676" cy="504825"/>
          </a:xfrm>
          <a:prstGeom prst="rect">
            <a:avLst/>
          </a:prstGeom>
          <a:noFill/>
        </p:spPr>
      </p:pic>
      <p:pic>
        <p:nvPicPr>
          <p:cNvPr id="6" name="Picture 6" descr="C:\Users\dcherry\Pictures\NJ\razorgator_logo[1]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1447800"/>
            <a:ext cx="2038350" cy="742950"/>
          </a:xfrm>
          <a:prstGeom prst="rect">
            <a:avLst/>
          </a:prstGeom>
          <a:noFill/>
        </p:spPr>
      </p:pic>
      <p:pic>
        <p:nvPicPr>
          <p:cNvPr id="7" name="Picture 7" descr="C:\Users\dcherry\Pictures\NJ\IGN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53200" y="5486400"/>
            <a:ext cx="914400" cy="914400"/>
          </a:xfrm>
          <a:prstGeom prst="rect">
            <a:avLst/>
          </a:prstGeom>
          <a:noFill/>
        </p:spPr>
      </p:pic>
      <p:pic>
        <p:nvPicPr>
          <p:cNvPr id="8" name="Picture 8" descr="C:\Users\dcherry\Pictures\NJ\MySpacecircle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00600" y="2133600"/>
            <a:ext cx="933450" cy="933450"/>
          </a:xfrm>
          <a:prstGeom prst="rect">
            <a:avLst/>
          </a:prstGeom>
          <a:noFill/>
        </p:spPr>
      </p:pic>
      <p:pic>
        <p:nvPicPr>
          <p:cNvPr id="9" name="Picture 9" descr="C:\Users\dcherry\Pictures\NJ\gamespy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62400" y="4648200"/>
            <a:ext cx="1847850" cy="676275"/>
          </a:xfrm>
          <a:prstGeom prst="rect">
            <a:avLst/>
          </a:prstGeom>
          <a:noFill/>
        </p:spPr>
      </p:pic>
      <p:pic>
        <p:nvPicPr>
          <p:cNvPr id="10" name="Picture 10" descr="C:\Users\dcherry\Pictures\NJ\elink_logo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90600" y="3276600"/>
            <a:ext cx="1971675" cy="666750"/>
          </a:xfrm>
          <a:prstGeom prst="rect">
            <a:avLst/>
          </a:prstGeom>
          <a:noFill/>
        </p:spPr>
      </p:pic>
      <p:pic>
        <p:nvPicPr>
          <p:cNvPr id="11" name="Picture 11" descr="C:\Users\dcherry\Pictures\NJ\quest_logo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324600" y="4495800"/>
            <a:ext cx="1809750" cy="323850"/>
          </a:xfrm>
          <a:prstGeom prst="rect">
            <a:avLst/>
          </a:prstGeom>
          <a:noFill/>
        </p:spPr>
      </p:pic>
      <p:pic>
        <p:nvPicPr>
          <p:cNvPr id="12" name="Picture 12" descr="C:\Users\dcherry\Pictures\NJ\SearchSQLServer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581400" y="3505200"/>
            <a:ext cx="2000250" cy="314325"/>
          </a:xfrm>
          <a:prstGeom prst="rect">
            <a:avLst/>
          </a:prstGeom>
          <a:noFill/>
        </p:spPr>
      </p:pic>
      <p:pic>
        <p:nvPicPr>
          <p:cNvPr id="13" name="Picture 13" descr="C:\Users\dcherry\Pictures\NJ\odinjobs.g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400800" y="3048000"/>
            <a:ext cx="1590675" cy="590550"/>
          </a:xfrm>
          <a:prstGeom prst="rect">
            <a:avLst/>
          </a:prstGeom>
          <a:noFill/>
        </p:spPr>
      </p:pic>
      <p:pic>
        <p:nvPicPr>
          <p:cNvPr id="14" name="Picture 15" descr="C:\Users\dcherry\Pictures\NJ\techtarget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981200" y="5410200"/>
            <a:ext cx="1047750" cy="1123950"/>
          </a:xfrm>
          <a:prstGeom prst="rect">
            <a:avLst/>
          </a:prstGeom>
          <a:noFill/>
        </p:spPr>
      </p:pic>
      <p:pic>
        <p:nvPicPr>
          <p:cNvPr id="15" name="Picture 2" descr="C:\Users\dcherry\Pictures\NJ\CP_Logo_Small_(RGB)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581400" y="5791200"/>
            <a:ext cx="2428875" cy="67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Governor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Dynamic Resource CPU/Memory limits</a:t>
            </a:r>
          </a:p>
          <a:p>
            <a:r>
              <a:rPr lang="en-US" dirty="0" smtClean="0"/>
              <a:t>Sessions are assigned to Resource Groups for the length of the connection</a:t>
            </a:r>
          </a:p>
          <a:p>
            <a:r>
              <a:rPr lang="en-US" dirty="0" smtClean="0"/>
              <a:t>Resource throttling via groups</a:t>
            </a:r>
          </a:p>
          <a:p>
            <a:r>
              <a:rPr lang="en-US" dirty="0" smtClean="0"/>
              <a:t>Max of 20 Resource Groups</a:t>
            </a:r>
          </a:p>
          <a:p>
            <a:r>
              <a:rPr lang="en-US" dirty="0" smtClean="0"/>
              <a:t>Meta data is stored in master.mdf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Governor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 DMVs for management</a:t>
            </a:r>
          </a:p>
          <a:p>
            <a:pPr lvl="1"/>
            <a:r>
              <a:rPr lang="en-US" dirty="0" smtClean="0"/>
              <a:t>3 for metadata</a:t>
            </a:r>
          </a:p>
          <a:p>
            <a:pPr lvl="1"/>
            <a:r>
              <a:rPr lang="en-US" dirty="0" smtClean="0"/>
              <a:t>4 for running values</a:t>
            </a:r>
          </a:p>
          <a:p>
            <a:r>
              <a:rPr lang="en-US" dirty="0" smtClean="0"/>
              <a:t>Resource Pools get a max CPU percentage</a:t>
            </a:r>
          </a:p>
          <a:p>
            <a:r>
              <a:rPr lang="en-US" dirty="0" smtClean="0"/>
              <a:t>Workload groups get an importance setting based on a resource pool</a:t>
            </a:r>
          </a:p>
          <a:p>
            <a:r>
              <a:rPr lang="en-US" dirty="0" smtClean="0"/>
              <a:t>Group assignment is dynamic based on a UDF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Server 2008 Web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http://www.microsoft.com/sql</a:t>
            </a:r>
          </a:p>
          <a:p>
            <a:r>
              <a:rPr lang="en-US" sz="2400" dirty="0" smtClean="0"/>
              <a:t>http://ITKnowledgeExchange.techtarget.com/sql-server/</a:t>
            </a:r>
          </a:p>
          <a:p>
            <a:r>
              <a:rPr lang="en-US" sz="2400" dirty="0" smtClean="0"/>
              <a:t>http://www.microsoft.com/heroeshappenhere/register/</a:t>
            </a:r>
          </a:p>
          <a:p>
            <a:r>
              <a:rPr lang="en-US" sz="2400" dirty="0" smtClean="0"/>
              <a:t>http://www.searchsqlserver.com/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Contact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dcherry@awarenesstech.com</a:t>
            </a:r>
          </a:p>
          <a:p>
            <a:r>
              <a:rPr lang="en-US" sz="2400" dirty="0" smtClean="0"/>
              <a:t>http</a:t>
            </a:r>
            <a:r>
              <a:rPr lang="en-US" sz="2400" dirty="0" smtClean="0"/>
              <a:t>://itke.techtarget.com/sql-server/</a:t>
            </a:r>
          </a:p>
          <a:p>
            <a:r>
              <a:rPr lang="en-US" sz="2400" dirty="0" smtClean="0"/>
              <a:t>http://twitter.com/mrdenny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</TotalTime>
  <Words>133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SQL Server 2008 Resource Governor</vt:lpstr>
      <vt:lpstr>Slide 2</vt:lpstr>
      <vt:lpstr>Resource Governor</vt:lpstr>
      <vt:lpstr>Resource Governor</vt:lpstr>
      <vt:lpstr>Demo …</vt:lpstr>
      <vt:lpstr>SQL Server 2008 Web Sites</vt:lpstr>
      <vt:lpstr>Q &amp; A</vt:lpstr>
      <vt:lpstr>My Contact Info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2008</dc:title>
  <dc:creator>Denny</dc:creator>
  <cp:lastModifiedBy>Denny</cp:lastModifiedBy>
  <cp:revision>13</cp:revision>
  <dcterms:created xsi:type="dcterms:W3CDTF">2008-01-19T01:54:55Z</dcterms:created>
  <dcterms:modified xsi:type="dcterms:W3CDTF">2008-12-09T18:20:44Z</dcterms:modified>
</cp:coreProperties>
</file>